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4"/>
  </p:handoutMasterIdLst>
  <p:sldIdLst>
    <p:sldId id="269" r:id="rId2"/>
    <p:sldId id="271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9BD5"/>
    <a:srgbClr val="70AD47"/>
    <a:srgbClr val="CC3300"/>
    <a:srgbClr val="5B9BD5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42" autoAdjust="0"/>
    <p:restoredTop sz="94660"/>
  </p:normalViewPr>
  <p:slideViewPr>
    <p:cSldViewPr snapToGrid="0">
      <p:cViewPr varScale="1">
        <p:scale>
          <a:sx n="55" d="100"/>
          <a:sy n="55" d="100"/>
        </p:scale>
        <p:origin x="18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17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1D8DA-0A3A-4CC1-A678-5B8AC75757EA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CB738-5CC3-4BED-841B-BDE62073C0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285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84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7910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088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05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61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66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5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345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59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87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BE06-53F0-48C0-8947-10381919722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1CEB-9B99-41EA-9052-E531F3426B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90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1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7942DB21-A721-1EEF-119A-2A97D00C0FBB}"/>
              </a:ext>
            </a:extLst>
          </p:cNvPr>
          <p:cNvGrpSpPr>
            <a:grpSpLocks noChangeAspect="1"/>
          </p:cNvGrpSpPr>
          <p:nvPr/>
        </p:nvGrpSpPr>
        <p:grpSpPr>
          <a:xfrm>
            <a:off x="194607" y="1836028"/>
            <a:ext cx="9498298" cy="3830738"/>
            <a:chOff x="654871" y="579585"/>
            <a:chExt cx="9722506" cy="3921163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871" y="579585"/>
              <a:ext cx="9722506" cy="3921163"/>
            </a:xfrm>
            <a:prstGeom prst="rect">
              <a:avLst/>
            </a:prstGeom>
          </p:spPr>
        </p:pic>
        <p:sp>
          <p:nvSpPr>
            <p:cNvPr id="9" name="Forme libre 8"/>
            <p:cNvSpPr/>
            <p:nvPr/>
          </p:nvSpPr>
          <p:spPr>
            <a:xfrm>
              <a:off x="5379522" y="1045029"/>
              <a:ext cx="2066307" cy="2683823"/>
            </a:xfrm>
            <a:custGeom>
              <a:avLst/>
              <a:gdLst>
                <a:gd name="connsiteX0" fmla="*/ 1603169 w 2066307"/>
                <a:gd name="connsiteY0" fmla="*/ 2683823 h 2683823"/>
                <a:gd name="connsiteX1" fmla="*/ 2066307 w 2066307"/>
                <a:gd name="connsiteY1" fmla="*/ 1306285 h 2683823"/>
                <a:gd name="connsiteX2" fmla="*/ 0 w 2066307"/>
                <a:gd name="connsiteY2" fmla="*/ 1306285 h 2683823"/>
                <a:gd name="connsiteX3" fmla="*/ 0 w 2066307"/>
                <a:gd name="connsiteY3" fmla="*/ 0 h 2683823"/>
                <a:gd name="connsiteX4" fmla="*/ 1923803 w 2066307"/>
                <a:gd name="connsiteY4" fmla="*/ 0 h 2683823"/>
                <a:gd name="connsiteX5" fmla="*/ 1923803 w 2066307"/>
                <a:gd name="connsiteY5" fmla="*/ 23750 h 2683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6307" h="2683823">
                  <a:moveTo>
                    <a:pt x="1603169" y="2683823"/>
                  </a:moveTo>
                  <a:lnTo>
                    <a:pt x="2066307" y="1306285"/>
                  </a:lnTo>
                  <a:lnTo>
                    <a:pt x="0" y="1306285"/>
                  </a:lnTo>
                  <a:lnTo>
                    <a:pt x="0" y="0"/>
                  </a:lnTo>
                  <a:lnTo>
                    <a:pt x="1923803" y="0"/>
                  </a:lnTo>
                  <a:lnTo>
                    <a:pt x="1923803" y="2375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BB1E729E-1DAB-6C68-03D2-12B801DB91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633" y="2215868"/>
            <a:ext cx="705514" cy="28377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C2DA2E9-33A8-846C-0662-15DBF2E5347C}"/>
              </a:ext>
            </a:extLst>
          </p:cNvPr>
          <p:cNvSpPr txBox="1"/>
          <p:nvPr/>
        </p:nvSpPr>
        <p:spPr>
          <a:xfrm>
            <a:off x="2924840" y="170121"/>
            <a:ext cx="147974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Paddock</a:t>
            </a:r>
          </a:p>
          <a:p>
            <a:pPr algn="ctr"/>
            <a:r>
              <a:rPr lang="fr-FR" sz="2400" b="1" dirty="0"/>
              <a:t> Dijon</a:t>
            </a:r>
          </a:p>
          <a:p>
            <a:pPr algn="ctr"/>
            <a:r>
              <a:rPr lang="fr-FR" sz="2400" b="1" dirty="0"/>
              <a:t>2026</a:t>
            </a:r>
            <a:endParaRPr lang="fr-FR" sz="24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40EA416-D8F6-409F-59F6-7DBF9548B2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88" y="170121"/>
            <a:ext cx="2685789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70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37F5A461-4C20-04EC-4869-22D572F359FE}"/>
              </a:ext>
            </a:extLst>
          </p:cNvPr>
          <p:cNvSpPr txBox="1"/>
          <p:nvPr/>
        </p:nvSpPr>
        <p:spPr>
          <a:xfrm>
            <a:off x="4605760" y="170121"/>
            <a:ext cx="1879361" cy="369332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camion / truck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0F6A0F-B77A-82FE-E0F5-704FA39B2675}"/>
              </a:ext>
            </a:extLst>
          </p:cNvPr>
          <p:cNvSpPr txBox="1"/>
          <p:nvPr/>
        </p:nvSpPr>
        <p:spPr>
          <a:xfrm>
            <a:off x="4605760" y="576223"/>
            <a:ext cx="1879361" cy="369332"/>
          </a:xfrm>
          <a:prstGeom prst="rect">
            <a:avLst/>
          </a:prstGeom>
          <a:solidFill>
            <a:srgbClr val="70AD47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remorque / trailer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58B1EDF-4D32-290F-4955-13D329A6794B}"/>
              </a:ext>
            </a:extLst>
          </p:cNvPr>
          <p:cNvSpPr txBox="1"/>
          <p:nvPr/>
        </p:nvSpPr>
        <p:spPr>
          <a:xfrm>
            <a:off x="4605759" y="982325"/>
            <a:ext cx="187936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tente / </a:t>
            </a:r>
            <a:r>
              <a:rPr lang="fr-FR" dirty="0" err="1"/>
              <a:t>tent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F67D579-FA1C-2024-6245-C135105E0F20}"/>
              </a:ext>
            </a:extLst>
          </p:cNvPr>
          <p:cNvSpPr txBox="1"/>
          <p:nvPr/>
        </p:nvSpPr>
        <p:spPr>
          <a:xfrm>
            <a:off x="6920695" y="206891"/>
            <a:ext cx="2642390" cy="369332"/>
          </a:xfrm>
          <a:prstGeom prst="rect">
            <a:avLst/>
          </a:prstGeom>
          <a:solidFill>
            <a:srgbClr val="5A9BD5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camping car / </a:t>
            </a:r>
            <a:r>
              <a:rPr lang="fr-FR" dirty="0" err="1">
                <a:solidFill>
                  <a:schemeClr val="bg1"/>
                </a:solidFill>
              </a:rPr>
              <a:t>motorhome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AE66453-6545-7E2E-7882-A164475608F9}"/>
              </a:ext>
            </a:extLst>
          </p:cNvPr>
          <p:cNvSpPr txBox="1"/>
          <p:nvPr/>
        </p:nvSpPr>
        <p:spPr>
          <a:xfrm>
            <a:off x="6920695" y="664146"/>
            <a:ext cx="2642390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voiture / car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C57B5AC-7C2F-3B17-67B0-E6D5AE5A46F3}"/>
              </a:ext>
            </a:extLst>
          </p:cNvPr>
          <p:cNvSpPr txBox="1"/>
          <p:nvPr/>
        </p:nvSpPr>
        <p:spPr>
          <a:xfrm>
            <a:off x="2924840" y="170121"/>
            <a:ext cx="147974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Paddock</a:t>
            </a:r>
          </a:p>
          <a:p>
            <a:pPr algn="ctr"/>
            <a:r>
              <a:rPr lang="fr-FR" sz="2400" b="1" dirty="0"/>
              <a:t> Dijon</a:t>
            </a:r>
          </a:p>
          <a:p>
            <a:pPr algn="ctr"/>
            <a:r>
              <a:rPr lang="fr-FR" sz="2400" b="1" dirty="0"/>
              <a:t>2026</a:t>
            </a:r>
            <a:endParaRPr lang="fr-FR" sz="240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B874B64-26CC-EBA6-B735-8EF90D32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88" y="170121"/>
            <a:ext cx="2685789" cy="120032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A79E2DD-FB10-39DE-77D0-168CA1F298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88" y="1794529"/>
            <a:ext cx="9635274" cy="430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1895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30012</TotalTime>
  <Words>24</Words>
  <Application>Microsoft Office PowerPoint</Application>
  <PresentationFormat>Format A4 (210 x 297 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 2013 – 2022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Michel Kozyreff</cp:lastModifiedBy>
  <cp:revision>344</cp:revision>
  <dcterms:created xsi:type="dcterms:W3CDTF">2017-10-16T15:05:33Z</dcterms:created>
  <dcterms:modified xsi:type="dcterms:W3CDTF">2026-04-19T16:55:57Z</dcterms:modified>
</cp:coreProperties>
</file>